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323" r:id="rId2"/>
    <p:sldId id="281" r:id="rId3"/>
    <p:sldId id="282" r:id="rId4"/>
    <p:sldId id="305" r:id="rId5"/>
    <p:sldId id="306" r:id="rId6"/>
    <p:sldId id="307" r:id="rId7"/>
    <p:sldId id="308" r:id="rId8"/>
    <p:sldId id="309" r:id="rId9"/>
    <p:sldId id="310" r:id="rId10"/>
    <p:sldId id="311" r:id="rId11"/>
    <p:sldId id="312" r:id="rId12"/>
    <p:sldId id="313" r:id="rId13"/>
    <p:sldId id="314" r:id="rId14"/>
    <p:sldId id="315" r:id="rId15"/>
    <p:sldId id="316" r:id="rId16"/>
    <p:sldId id="321" r:id="rId17"/>
    <p:sldId id="322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56" d="100"/>
          <a:sy n="56" d="100"/>
        </p:scale>
        <p:origin x="36" y="8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Séance 35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649953D-33E5-1A1F-132B-C8BEC427480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20/10/2025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2025A23-4E5E-83B8-C44B-8521ABE101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602DFE3-443C-2130-F70D-6995663ADF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D2196AE6-D276-3A17-29B9-7617328AA8D4}"/>
              </a:ext>
            </a:extLst>
          </p:cNvPr>
          <p:cNvSpPr txBox="1">
            <a:spLocks/>
          </p:cNvSpPr>
          <p:nvPr/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1/8</a:t>
            </a:r>
            <a:endParaRPr lang="fr-FR" dirty="0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0F8D3BC-3B09-99DC-40DE-4FE518D9E972}"/>
              </a:ext>
            </a:extLst>
          </p:cNvPr>
          <p:cNvGrpSpPr/>
          <p:nvPr/>
        </p:nvGrpSpPr>
        <p:grpSpPr>
          <a:xfrm>
            <a:off x="-1" y="330199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405A24EF-8EF4-3B38-0AEE-67919BA6C51D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DCE39E4-9E0D-88F6-531B-EACE4DE33E34}"/>
                </a:ext>
              </a:extLst>
            </p:cNvPr>
            <p:cNvSpPr txBox="1"/>
            <p:nvPr/>
          </p:nvSpPr>
          <p:spPr>
            <a:xfrm>
              <a:off x="895851" y="2250907"/>
              <a:ext cx="7272471" cy="40318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b="1" dirty="0">
                  <a:solidFill>
                    <a:schemeClr val="bg1"/>
                  </a:solidFill>
                </a:rPr>
                <a:t>CE1 CE2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CE1 : J’ajoute ou je soustrais un nombre entier de centaines à un nombre.</a:t>
              </a:r>
            </a:p>
            <a:p>
              <a:endParaRPr lang="fr-FR" sz="32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</a:rPr>
                <a:t>CE2 : Je sais soustraire 9,19,29 ou 39 à un nombre.</a:t>
              </a:r>
            </a:p>
            <a:p>
              <a:pPr algn="ctr"/>
              <a:endParaRPr lang="fr-FR" sz="3200" b="1" dirty="0">
                <a:solidFill>
                  <a:schemeClr val="bg1"/>
                </a:solidFill>
              </a:endParaRP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7B5CBA1C-23CD-2F06-E9C5-A95B5ABEB26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9955941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33AF068-8E33-2B5E-340A-E71E797C15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2F3D87-ECE2-231B-B90F-68DE71E3A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96121" y="-12200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E4DB853-AFF1-965B-D3EA-E9C154E53D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31926C9-5B19-2F03-C604-F3C4985DB186}"/>
              </a:ext>
            </a:extLst>
          </p:cNvPr>
          <p:cNvSpPr txBox="1"/>
          <p:nvPr/>
        </p:nvSpPr>
        <p:spPr>
          <a:xfrm>
            <a:off x="1985973" y="1239946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225 + 200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B05C195-53F2-71AF-8021-612C646424E7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91822A2-D40A-A314-E1EB-93AD525D97A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D28BFEAC-F1FD-558C-F397-F6489C0A077D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933A1FF2-C3E0-182F-D7AB-FCEF0FB943C7}"/>
              </a:ext>
            </a:extLst>
          </p:cNvPr>
          <p:cNvSpPr txBox="1"/>
          <p:nvPr/>
        </p:nvSpPr>
        <p:spPr>
          <a:xfrm>
            <a:off x="2665797" y="4451744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16306319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DEFF45-F026-9FD4-BF4C-A7F19517CB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81D824D-E179-9414-7026-79CE2446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52612" y="-87854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B3F18D3-EC32-FB1F-1324-9F8844C2C23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FB57CE4-1C77-3F6E-4256-D40EDC986482}"/>
              </a:ext>
            </a:extLst>
          </p:cNvPr>
          <p:cNvSpPr txBox="1"/>
          <p:nvPr/>
        </p:nvSpPr>
        <p:spPr>
          <a:xfrm>
            <a:off x="1890042" y="571537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225 + 200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460F3A82-53CD-F2E6-B395-4A9D71005968}"/>
              </a:ext>
            </a:extLst>
          </p:cNvPr>
          <p:cNvSpPr txBox="1"/>
          <p:nvPr/>
        </p:nvSpPr>
        <p:spPr>
          <a:xfrm>
            <a:off x="6389511" y="50998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425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93DA36F-A308-1F89-4E93-D37BF37B2854}"/>
              </a:ext>
            </a:extLst>
          </p:cNvPr>
          <p:cNvSpPr/>
          <p:nvPr/>
        </p:nvSpPr>
        <p:spPr>
          <a:xfrm>
            <a:off x="3753254" y="2524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B46DBC2-EF94-E0CA-59F8-5B6DA4F1EB10}"/>
              </a:ext>
            </a:extLst>
          </p:cNvPr>
          <p:cNvSpPr/>
          <p:nvPr/>
        </p:nvSpPr>
        <p:spPr>
          <a:xfrm>
            <a:off x="3753254" y="2686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E1C1C78-9CCF-C899-FA04-7D66D0A9193C}"/>
              </a:ext>
            </a:extLst>
          </p:cNvPr>
          <p:cNvSpPr/>
          <p:nvPr/>
        </p:nvSpPr>
        <p:spPr>
          <a:xfrm>
            <a:off x="3903709" y="2524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032B81F-F769-4DB5-4C1E-33BEA2945067}"/>
              </a:ext>
            </a:extLst>
          </p:cNvPr>
          <p:cNvSpPr/>
          <p:nvPr/>
        </p:nvSpPr>
        <p:spPr>
          <a:xfrm>
            <a:off x="965667" y="198422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377E77F-A4C4-17BD-62B5-B5A76B834D4B}"/>
              </a:ext>
            </a:extLst>
          </p:cNvPr>
          <p:cNvSpPr/>
          <p:nvPr/>
        </p:nvSpPr>
        <p:spPr>
          <a:xfrm>
            <a:off x="3412102" y="198512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5CE96ED-FBD6-BAEF-DD89-738DC5998479}"/>
              </a:ext>
            </a:extLst>
          </p:cNvPr>
          <p:cNvSpPr/>
          <p:nvPr/>
        </p:nvSpPr>
        <p:spPr>
          <a:xfrm>
            <a:off x="3582678" y="198512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AA9891A-08EB-C854-4C66-C002BE093BFF}"/>
              </a:ext>
            </a:extLst>
          </p:cNvPr>
          <p:cNvSpPr/>
          <p:nvPr/>
        </p:nvSpPr>
        <p:spPr>
          <a:xfrm>
            <a:off x="3753254" y="284845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72913EE-3289-988D-50B4-E642BD59B758}"/>
              </a:ext>
            </a:extLst>
          </p:cNvPr>
          <p:cNvSpPr/>
          <p:nvPr/>
        </p:nvSpPr>
        <p:spPr>
          <a:xfrm>
            <a:off x="3903709" y="268645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06776D-7C22-447D-E536-14A3892B9726}"/>
              </a:ext>
            </a:extLst>
          </p:cNvPr>
          <p:cNvSpPr/>
          <p:nvPr/>
        </p:nvSpPr>
        <p:spPr>
          <a:xfrm>
            <a:off x="4497183" y="198422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0788C63-B0E6-B35D-BD23-2ABA253B0665}"/>
              </a:ext>
            </a:extLst>
          </p:cNvPr>
          <p:cNvSpPr/>
          <p:nvPr/>
        </p:nvSpPr>
        <p:spPr>
          <a:xfrm>
            <a:off x="5673112" y="198422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4F9E6EEF-2C25-F9D0-C6E0-E2879C6E74DB}"/>
              </a:ext>
            </a:extLst>
          </p:cNvPr>
          <p:cNvSpPr/>
          <p:nvPr/>
        </p:nvSpPr>
        <p:spPr>
          <a:xfrm>
            <a:off x="2142839" y="198422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2D6B935-DAAC-3DEE-E47E-D5F629A400C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02B5C34-B6E9-CD20-2AAC-BFAB948715E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7">
            <a:extLst>
              <a:ext uri="{FF2B5EF4-FFF2-40B4-BE49-F238E27FC236}">
                <a16:creationId xmlns:a16="http://schemas.microsoft.com/office/drawing/2014/main" id="{54A621A3-6B68-07A7-502B-F3C801937E12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C6C3EBF5-F08B-9B7D-17F3-805E294CE019}"/>
              </a:ext>
            </a:extLst>
          </p:cNvPr>
          <p:cNvSpPr txBox="1"/>
          <p:nvPr/>
        </p:nvSpPr>
        <p:spPr>
          <a:xfrm>
            <a:off x="2388566" y="4013632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839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1429DAE3-F350-5F54-D835-F09C4D4FB1CE}"/>
              </a:ext>
            </a:extLst>
          </p:cNvPr>
          <p:cNvSpPr txBox="1"/>
          <p:nvPr/>
        </p:nvSpPr>
        <p:spPr>
          <a:xfrm>
            <a:off x="5815298" y="4013631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820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B8DB6F34-01EA-A367-F882-2130F86A52D4}"/>
              </a:ext>
            </a:extLst>
          </p:cNvPr>
          <p:cNvSpPr txBox="1"/>
          <p:nvPr/>
        </p:nvSpPr>
        <p:spPr>
          <a:xfrm>
            <a:off x="3582678" y="5136079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D7B5F51C-993A-3B8A-9905-AD188DD5C087}"/>
              </a:ext>
            </a:extLst>
          </p:cNvPr>
          <p:cNvSpPr/>
          <p:nvPr/>
        </p:nvSpPr>
        <p:spPr>
          <a:xfrm rot="16200000">
            <a:off x="4332314" y="4220302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2716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 animBg="1"/>
      <p:bldP spid="19" grpId="0" animBg="1"/>
      <p:bldP spid="30" grpId="0" animBg="1"/>
      <p:bldP spid="7" grpId="0" animBg="1"/>
      <p:bldP spid="9" grpId="0" animBg="1"/>
      <p:bldP spid="11" grpId="0" animBg="1"/>
      <p:bldP spid="12" grpId="0" animBg="1"/>
      <p:bldP spid="15" grpId="0" animBg="1"/>
      <p:bldP spid="17" grpId="0" animBg="1"/>
      <p:bldP spid="20" grpId="0" animBg="1"/>
      <p:bldP spid="14" grpId="0" build="allAtOnce" animBg="1"/>
      <p:bldP spid="21" grpId="0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C655B0-9D7C-BBD9-5B16-410FC79052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78B47C2-2C06-DEAC-3501-5367ACF412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67" y="-9111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A5FBBC4-06FA-5BA2-1F46-FE09281153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ED7F97D-B714-1D99-1183-04B612919660}"/>
              </a:ext>
            </a:extLst>
          </p:cNvPr>
          <p:cNvSpPr txBox="1"/>
          <p:nvPr/>
        </p:nvSpPr>
        <p:spPr>
          <a:xfrm>
            <a:off x="1993518" y="1197869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352 − 200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85BA02-B138-EF8E-D3FC-E05BDA4D6F0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052B79B0-CDAA-8C63-640D-320F64E1F34A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B04D7D4-1861-FC4F-2E98-74FB04CA906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3D9C125-226B-A123-81E3-C32D4ABFCBC3}"/>
              </a:ext>
            </a:extLst>
          </p:cNvPr>
          <p:cNvSpPr txBox="1"/>
          <p:nvPr/>
        </p:nvSpPr>
        <p:spPr>
          <a:xfrm>
            <a:off x="2956980" y="4361290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84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212719208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8B9862E-58E8-45C9-4A5E-DAD5D1BA19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CD45060E-AECB-B33C-4314-1DC9B4363DF1}"/>
              </a:ext>
            </a:extLst>
          </p:cNvPr>
          <p:cNvSpPr txBox="1"/>
          <p:nvPr/>
        </p:nvSpPr>
        <p:spPr>
          <a:xfrm>
            <a:off x="1673240" y="513701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352 − 200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A0724A12-7953-485B-0982-1AD61D83F4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54127" y="-91112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6AA2146-B9BF-0ABB-6C1C-6A8819B01C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6/10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4658C15-CF9B-360D-8F86-1C0FFC2B5BB2}"/>
              </a:ext>
            </a:extLst>
          </p:cNvPr>
          <p:cNvSpPr txBox="1"/>
          <p:nvPr/>
        </p:nvSpPr>
        <p:spPr>
          <a:xfrm>
            <a:off x="6069233" y="39059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152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EA9F69C-32F6-92DB-FD35-BE5696AB91D7}"/>
              </a:ext>
            </a:extLst>
          </p:cNvPr>
          <p:cNvSpPr/>
          <p:nvPr/>
        </p:nvSpPr>
        <p:spPr>
          <a:xfrm>
            <a:off x="4697964" y="212429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FFE4C47-B9B6-1D7D-1625-C5397909BD2F}"/>
              </a:ext>
            </a:extLst>
          </p:cNvPr>
          <p:cNvSpPr/>
          <p:nvPr/>
        </p:nvSpPr>
        <p:spPr>
          <a:xfrm>
            <a:off x="4874488" y="212429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73ADC9C4-5A9E-1CF6-CD80-4FE68C7A23B1}"/>
              </a:ext>
            </a:extLst>
          </p:cNvPr>
          <p:cNvSpPr/>
          <p:nvPr/>
        </p:nvSpPr>
        <p:spPr>
          <a:xfrm>
            <a:off x="5658228" y="271919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BE5218-5C85-DFCC-774A-895A59AF8FA6}"/>
              </a:ext>
            </a:extLst>
          </p:cNvPr>
          <p:cNvSpPr/>
          <p:nvPr/>
        </p:nvSpPr>
        <p:spPr>
          <a:xfrm>
            <a:off x="5658228" y="255629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F34AED9-6B26-FC3F-32E2-808B22C297D8}"/>
              </a:ext>
            </a:extLst>
          </p:cNvPr>
          <p:cNvSpPr/>
          <p:nvPr/>
        </p:nvSpPr>
        <p:spPr>
          <a:xfrm>
            <a:off x="1241735" y="2124291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FA8A130-EBFA-B9B3-7349-351AB2E23C8B}"/>
              </a:ext>
            </a:extLst>
          </p:cNvPr>
          <p:cNvSpPr/>
          <p:nvPr/>
        </p:nvSpPr>
        <p:spPr>
          <a:xfrm>
            <a:off x="5052625" y="212429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87CAE1C-EDF3-2232-33A5-0115A7EF5CA8}"/>
              </a:ext>
            </a:extLst>
          </p:cNvPr>
          <p:cNvSpPr/>
          <p:nvPr/>
        </p:nvSpPr>
        <p:spPr>
          <a:xfrm>
            <a:off x="2384311" y="2124291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E521D2-3E0B-DC43-851E-BFE10B90D9BF}"/>
              </a:ext>
            </a:extLst>
          </p:cNvPr>
          <p:cNvSpPr/>
          <p:nvPr/>
        </p:nvSpPr>
        <p:spPr>
          <a:xfrm>
            <a:off x="3526887" y="2124291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D3E1A2D-D6E0-2A1D-707A-52DAFAE0415A}"/>
              </a:ext>
            </a:extLst>
          </p:cNvPr>
          <p:cNvSpPr/>
          <p:nvPr/>
        </p:nvSpPr>
        <p:spPr>
          <a:xfrm>
            <a:off x="5230762" y="212429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E7FD2EA-87D2-6DEA-3092-F6A079FDA6D3}"/>
              </a:ext>
            </a:extLst>
          </p:cNvPr>
          <p:cNvSpPr/>
          <p:nvPr/>
        </p:nvSpPr>
        <p:spPr>
          <a:xfrm>
            <a:off x="5408899" y="2124291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E3838F0-2F1D-909C-53F2-B7DE594AC298}"/>
              </a:ext>
            </a:extLst>
          </p:cNvPr>
          <p:cNvSpPr/>
          <p:nvPr/>
        </p:nvSpPr>
        <p:spPr>
          <a:xfrm>
            <a:off x="715099" y="1909911"/>
            <a:ext cx="2811787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E72ECE0-657D-B7A5-2F47-684F627086AF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92FB63DB-3310-E6F0-EE61-B5273B418DAF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F9A4956F-505E-6C44-589A-6D129B91063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3B953FDE-538E-3EEA-6FC2-2AF4BFB084F7}"/>
              </a:ext>
            </a:extLst>
          </p:cNvPr>
          <p:cNvSpPr txBox="1"/>
          <p:nvPr/>
        </p:nvSpPr>
        <p:spPr>
          <a:xfrm>
            <a:off x="2360015" y="3974767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84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21BE4BCD-68C4-4D58-A25C-BC7CE40960E6}"/>
              </a:ext>
            </a:extLst>
          </p:cNvPr>
          <p:cNvSpPr txBox="1"/>
          <p:nvPr/>
        </p:nvSpPr>
        <p:spPr>
          <a:xfrm>
            <a:off x="5646211" y="396900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55</a:t>
            </a:r>
          </a:p>
        </p:txBody>
      </p:sp>
      <p:sp>
        <p:nvSpPr>
          <p:cNvPr id="21" name="ZoneTexte 20">
            <a:extLst>
              <a:ext uri="{FF2B5EF4-FFF2-40B4-BE49-F238E27FC236}">
                <a16:creationId xmlns:a16="http://schemas.microsoft.com/office/drawing/2014/main" id="{52663577-F952-5D56-2698-51850E71DF05}"/>
              </a:ext>
            </a:extLst>
          </p:cNvPr>
          <p:cNvSpPr txBox="1"/>
          <p:nvPr/>
        </p:nvSpPr>
        <p:spPr>
          <a:xfrm>
            <a:off x="3554127" y="5097214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22" name="Accolade fermante 21">
            <a:extLst>
              <a:ext uri="{FF2B5EF4-FFF2-40B4-BE49-F238E27FC236}">
                <a16:creationId xmlns:a16="http://schemas.microsoft.com/office/drawing/2014/main" id="{9964311D-9B8D-FEA2-1DB0-88CD9A69F5CA}"/>
              </a:ext>
            </a:extLst>
          </p:cNvPr>
          <p:cNvSpPr/>
          <p:nvPr/>
        </p:nvSpPr>
        <p:spPr>
          <a:xfrm rot="16200000">
            <a:off x="4303763" y="4181437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69470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8" grpId="0" animBg="1"/>
      <p:bldP spid="19" grpId="0" animBg="1"/>
      <p:bldP spid="30" grpId="0" animBg="1"/>
      <p:bldP spid="7" grpId="0" animBg="1"/>
      <p:bldP spid="4" grpId="0" animBg="1"/>
      <p:bldP spid="11" grpId="0" animBg="1"/>
      <p:bldP spid="12" grpId="0" animBg="1"/>
      <p:bldP spid="13" grpId="0" animBg="1"/>
      <p:bldP spid="9" grpId="0" animBg="1"/>
      <p:bldP spid="20" grpId="0" build="allAtOnce" animBg="1"/>
      <p:bldP spid="21" grpId="0"/>
      <p:bldP spid="2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125697F-077B-BDD2-4E46-21BBF8136C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4F15361-E85D-0D19-56CB-608EA4D156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01220" y="-9636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E31C01-39EA-F256-686D-2CA7B1CDFDD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7/10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646E3B-DF0F-728F-C2FA-D651EDB693E2}"/>
              </a:ext>
            </a:extLst>
          </p:cNvPr>
          <p:cNvSpPr txBox="1"/>
          <p:nvPr/>
        </p:nvSpPr>
        <p:spPr>
          <a:xfrm>
            <a:off x="2285075" y="1128851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218 + 300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22B8EF6-4955-35BC-02AF-0B581D01B15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2BE578D-46C4-9109-4099-52B7F2556B1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A6C08959-AFAA-7E7C-F1FA-AF78165F540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54E43DBF-3992-D06A-C8A7-06F5EC8AEA53}"/>
              </a:ext>
            </a:extLst>
          </p:cNvPr>
          <p:cNvSpPr txBox="1"/>
          <p:nvPr/>
        </p:nvSpPr>
        <p:spPr>
          <a:xfrm>
            <a:off x="3107201" y="4297528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96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38882043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F71A28-1940-C0E7-4292-A18926A7104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33AC249-5D8B-CA2B-58F3-9F28179DF6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72384" y="-11724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E8BC335-195D-20F7-C3D3-3F3DBA6A423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5/10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370BEFA5-1251-EE6F-5824-AEE731F281FA}"/>
              </a:ext>
            </a:extLst>
          </p:cNvPr>
          <p:cNvSpPr txBox="1"/>
          <p:nvPr/>
        </p:nvSpPr>
        <p:spPr>
          <a:xfrm>
            <a:off x="2230979" y="597091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218 + 300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E3FB161-3496-117D-7E76-9F1720B2D204}"/>
              </a:ext>
            </a:extLst>
          </p:cNvPr>
          <p:cNvSpPr txBox="1"/>
          <p:nvPr/>
        </p:nvSpPr>
        <p:spPr>
          <a:xfrm>
            <a:off x="6730448" y="535535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518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ED0709C-7C33-BA1D-F091-9FAF92CC3671}"/>
              </a:ext>
            </a:extLst>
          </p:cNvPr>
          <p:cNvSpPr/>
          <p:nvPr/>
        </p:nvSpPr>
        <p:spPr>
          <a:xfrm>
            <a:off x="4094191" y="25500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BE3105D-F4D4-16EA-6C0D-70AD68A1D2B7}"/>
              </a:ext>
            </a:extLst>
          </p:cNvPr>
          <p:cNvSpPr/>
          <p:nvPr/>
        </p:nvSpPr>
        <p:spPr>
          <a:xfrm>
            <a:off x="4094191" y="27120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9502CAD-2AFD-9CFF-E716-9B1DDDE59C56}"/>
              </a:ext>
            </a:extLst>
          </p:cNvPr>
          <p:cNvSpPr/>
          <p:nvPr/>
        </p:nvSpPr>
        <p:spPr>
          <a:xfrm>
            <a:off x="4244646" y="25500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25D00A8-89D6-AC3F-68B1-A7836C15437A}"/>
              </a:ext>
            </a:extLst>
          </p:cNvPr>
          <p:cNvSpPr/>
          <p:nvPr/>
        </p:nvSpPr>
        <p:spPr>
          <a:xfrm>
            <a:off x="1306604" y="20097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D5AF047-A642-7528-A2BA-33A8E31FC529}"/>
              </a:ext>
            </a:extLst>
          </p:cNvPr>
          <p:cNvSpPr/>
          <p:nvPr/>
        </p:nvSpPr>
        <p:spPr>
          <a:xfrm>
            <a:off x="3753039" y="2010682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C4AF13C-E0DD-741A-D9B9-87ADCA0DB74D}"/>
              </a:ext>
            </a:extLst>
          </p:cNvPr>
          <p:cNvSpPr/>
          <p:nvPr/>
        </p:nvSpPr>
        <p:spPr>
          <a:xfrm>
            <a:off x="4094191" y="287400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5D74C54-8CA2-8987-DB91-215B46E97BA0}"/>
              </a:ext>
            </a:extLst>
          </p:cNvPr>
          <p:cNvSpPr/>
          <p:nvPr/>
        </p:nvSpPr>
        <p:spPr>
          <a:xfrm>
            <a:off x="4244646" y="27120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B4008DB-630D-6556-D678-5F60262A93D4}"/>
              </a:ext>
            </a:extLst>
          </p:cNvPr>
          <p:cNvSpPr/>
          <p:nvPr/>
        </p:nvSpPr>
        <p:spPr>
          <a:xfrm>
            <a:off x="4838120" y="20097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6DB6360A-DE54-3343-E27F-50766422D3A0}"/>
              </a:ext>
            </a:extLst>
          </p:cNvPr>
          <p:cNvSpPr/>
          <p:nvPr/>
        </p:nvSpPr>
        <p:spPr>
          <a:xfrm>
            <a:off x="6014049" y="20097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7FA1533-6ABE-E284-B84F-4E7BE16B5D02}"/>
              </a:ext>
            </a:extLst>
          </p:cNvPr>
          <p:cNvSpPr/>
          <p:nvPr/>
        </p:nvSpPr>
        <p:spPr>
          <a:xfrm>
            <a:off x="2483776" y="20097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1B3A8C1-681C-884E-9DD7-2214CBAE57CA}"/>
              </a:ext>
            </a:extLst>
          </p:cNvPr>
          <p:cNvSpPr/>
          <p:nvPr/>
        </p:nvSpPr>
        <p:spPr>
          <a:xfrm>
            <a:off x="4244646" y="28740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1A0DEE7-8197-54E4-0002-59B69DC91FB4}"/>
              </a:ext>
            </a:extLst>
          </p:cNvPr>
          <p:cNvSpPr/>
          <p:nvPr/>
        </p:nvSpPr>
        <p:spPr>
          <a:xfrm>
            <a:off x="4094191" y="23967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B3A90E3-33F6-6F60-D754-0AAC926CBAE8}"/>
              </a:ext>
            </a:extLst>
          </p:cNvPr>
          <p:cNvSpPr/>
          <p:nvPr/>
        </p:nvSpPr>
        <p:spPr>
          <a:xfrm>
            <a:off x="4244646" y="2396722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30DE5B2-C701-BF42-CFC5-B4551AC25CF1}"/>
              </a:ext>
            </a:extLst>
          </p:cNvPr>
          <p:cNvSpPr/>
          <p:nvPr/>
        </p:nvSpPr>
        <p:spPr>
          <a:xfrm>
            <a:off x="7181768" y="200977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F8D41E0-54F6-2EFF-51E1-6085ACE0AFF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310B9413-0183-02A5-FB09-DED1B9E1AF2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95108226-47AE-FA91-6397-90CC81E0DED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82872C1-3343-E781-592A-ABBE30203341}"/>
              </a:ext>
            </a:extLst>
          </p:cNvPr>
          <p:cNvSpPr txBox="1"/>
          <p:nvPr/>
        </p:nvSpPr>
        <p:spPr>
          <a:xfrm>
            <a:off x="2603774" y="4002437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96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83F1DE7C-6352-1279-F1BD-E641DF32B1AB}"/>
              </a:ext>
            </a:extLst>
          </p:cNvPr>
          <p:cNvSpPr txBox="1"/>
          <p:nvPr/>
        </p:nvSpPr>
        <p:spPr>
          <a:xfrm>
            <a:off x="5889970" y="3996670"/>
            <a:ext cx="101513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67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7555F47E-57F7-1F1A-36D9-2BC311E1B97D}"/>
              </a:ext>
            </a:extLst>
          </p:cNvPr>
          <p:cNvSpPr txBox="1"/>
          <p:nvPr/>
        </p:nvSpPr>
        <p:spPr>
          <a:xfrm>
            <a:off x="3797886" y="5124884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25" name="Accolade fermante 24">
            <a:extLst>
              <a:ext uri="{FF2B5EF4-FFF2-40B4-BE49-F238E27FC236}">
                <a16:creationId xmlns:a16="http://schemas.microsoft.com/office/drawing/2014/main" id="{A82FF3EE-FA0D-A4F9-E2D5-5505CAB4B907}"/>
              </a:ext>
            </a:extLst>
          </p:cNvPr>
          <p:cNvSpPr/>
          <p:nvPr/>
        </p:nvSpPr>
        <p:spPr>
          <a:xfrm rot="16200000">
            <a:off x="4547522" y="4209107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27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8" grpId="0" animBg="1"/>
      <p:bldP spid="19" grpId="0" animBg="1"/>
      <p:bldP spid="30" grpId="0" animBg="1"/>
      <p:bldP spid="7" grpId="0" animBg="1"/>
      <p:bldP spid="11" grpId="0" animBg="1"/>
      <p:bldP spid="12" grpId="0" animBg="1"/>
      <p:bldP spid="15" grpId="0" animBg="1"/>
      <p:bldP spid="17" grpId="0" animBg="1"/>
      <p:bldP spid="20" grpId="0" animBg="1"/>
      <p:bldP spid="5" grpId="0" animBg="1"/>
      <p:bldP spid="6" grpId="0" animBg="1"/>
      <p:bldP spid="8" grpId="0" animBg="1"/>
      <p:bldP spid="13" grpId="0" animBg="1"/>
      <p:bldP spid="23" grpId="0" build="allAtOnce" animBg="1"/>
      <p:bldP spid="24" grpId="0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703DF6-C88A-28EE-A781-6C23FB01AA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ADE5D41-1D2E-81F3-BA79-E04AF51F2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67" y="-7653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9F839AC-90A6-DED7-B4E8-566942DF0C3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/>
              <a:t>10/10</a:t>
            </a:r>
            <a:endParaRPr lang="fr-FR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DEAF714-6536-8568-A554-C3355A62399D}"/>
              </a:ext>
            </a:extLst>
          </p:cNvPr>
          <p:cNvSpPr txBox="1"/>
          <p:nvPr/>
        </p:nvSpPr>
        <p:spPr>
          <a:xfrm>
            <a:off x="2288538" y="1129503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707 − 500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2DF1A57-F310-4E4D-6F43-F22599FFF14C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C4FEF607-3355-7B05-FDB7-B45CA40B0276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F1966EE-D399-3E81-E34E-07EAF4989318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5743B25D-306A-5FF0-B118-AC36F20523DA}"/>
              </a:ext>
            </a:extLst>
          </p:cNvPr>
          <p:cNvSpPr txBox="1"/>
          <p:nvPr/>
        </p:nvSpPr>
        <p:spPr>
          <a:xfrm>
            <a:off x="2948434" y="4488565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762 –</a:t>
            </a:r>
            <a:r>
              <a:rPr lang="fr-FR" sz="6000" dirty="0"/>
              <a:t> 29 = </a:t>
            </a:r>
          </a:p>
        </p:txBody>
      </p:sp>
    </p:spTree>
    <p:extLst>
      <p:ext uri="{BB962C8B-B14F-4D97-AF65-F5344CB8AC3E}">
        <p14:creationId xmlns:p14="http://schemas.microsoft.com/office/powerpoint/2010/main" val="23050023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35E4B1-A797-3446-2D3D-A9DBB32AC2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EF1BA79-E294-AA59-051E-3CC7B7FDD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012" y="-113431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C48F1CF-F91A-767C-4B92-F6653077EF3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r>
              <a:rPr lang="fr-FR" dirty="0"/>
              <a:t>10/10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20E555F-7907-D8BA-D351-08CF19BBB9B5}"/>
              </a:ext>
            </a:extLst>
          </p:cNvPr>
          <p:cNvSpPr/>
          <p:nvPr/>
        </p:nvSpPr>
        <p:spPr>
          <a:xfrm>
            <a:off x="6023027" y="1740337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295D84A-28B7-F883-88EE-2F59CA219B06}"/>
              </a:ext>
            </a:extLst>
          </p:cNvPr>
          <p:cNvSpPr/>
          <p:nvPr/>
        </p:nvSpPr>
        <p:spPr>
          <a:xfrm>
            <a:off x="1316392" y="1422525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09A6252-28EC-2672-E24A-7986F52A44B6}"/>
              </a:ext>
            </a:extLst>
          </p:cNvPr>
          <p:cNvSpPr/>
          <p:nvPr/>
        </p:nvSpPr>
        <p:spPr>
          <a:xfrm>
            <a:off x="2458968" y="1422525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C594BFB-36FF-78F4-06A0-53D9B1267009}"/>
              </a:ext>
            </a:extLst>
          </p:cNvPr>
          <p:cNvSpPr/>
          <p:nvPr/>
        </p:nvSpPr>
        <p:spPr>
          <a:xfrm>
            <a:off x="3601544" y="1422525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E45E05D-B6A0-3605-9344-0F3F20D4731B}"/>
              </a:ext>
            </a:extLst>
          </p:cNvPr>
          <p:cNvSpPr/>
          <p:nvPr/>
        </p:nvSpPr>
        <p:spPr>
          <a:xfrm>
            <a:off x="1316392" y="2576411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293B67E6-A2CA-E746-404B-A01575E7978B}"/>
              </a:ext>
            </a:extLst>
          </p:cNvPr>
          <p:cNvSpPr/>
          <p:nvPr/>
        </p:nvSpPr>
        <p:spPr>
          <a:xfrm>
            <a:off x="2458968" y="2576411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6BDEA67-ADDF-0ADE-A4AD-79BE092AC80C}"/>
              </a:ext>
            </a:extLst>
          </p:cNvPr>
          <p:cNvSpPr/>
          <p:nvPr/>
        </p:nvSpPr>
        <p:spPr>
          <a:xfrm>
            <a:off x="3601544" y="2576411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BCA91B-56EB-CCA1-2C98-49FECB6FD55A}"/>
              </a:ext>
            </a:extLst>
          </p:cNvPr>
          <p:cNvSpPr/>
          <p:nvPr/>
        </p:nvSpPr>
        <p:spPr>
          <a:xfrm>
            <a:off x="4744120" y="1422525"/>
            <a:ext cx="826394" cy="759869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7F2F7492-0463-B967-B10A-CD99E6337743}"/>
              </a:ext>
            </a:extLst>
          </p:cNvPr>
          <p:cNvSpPr/>
          <p:nvPr/>
        </p:nvSpPr>
        <p:spPr>
          <a:xfrm>
            <a:off x="6023027" y="1908525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035879B-5E0E-D37D-DB1E-B664F5175CEA}"/>
              </a:ext>
            </a:extLst>
          </p:cNvPr>
          <p:cNvSpPr/>
          <p:nvPr/>
        </p:nvSpPr>
        <p:spPr>
          <a:xfrm>
            <a:off x="6221934" y="1740337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58F412E-50D2-2867-217D-ECDA50332D0C}"/>
              </a:ext>
            </a:extLst>
          </p:cNvPr>
          <p:cNvSpPr/>
          <p:nvPr/>
        </p:nvSpPr>
        <p:spPr>
          <a:xfrm>
            <a:off x="6221934" y="1908525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8C3D0051-2330-6AAB-ED9E-84AF155F746C}"/>
              </a:ext>
            </a:extLst>
          </p:cNvPr>
          <p:cNvSpPr/>
          <p:nvPr/>
        </p:nvSpPr>
        <p:spPr>
          <a:xfrm>
            <a:off x="6023027" y="2078522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2447654B-1316-216D-BB18-0823B1479AA7}"/>
              </a:ext>
            </a:extLst>
          </p:cNvPr>
          <p:cNvSpPr/>
          <p:nvPr/>
        </p:nvSpPr>
        <p:spPr>
          <a:xfrm>
            <a:off x="6221934" y="2078522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9E976DB-6AE1-F858-1C7A-EC85763BD73B}"/>
              </a:ext>
            </a:extLst>
          </p:cNvPr>
          <p:cNvSpPr/>
          <p:nvPr/>
        </p:nvSpPr>
        <p:spPr>
          <a:xfrm>
            <a:off x="6023027" y="2248519"/>
            <a:ext cx="82639" cy="759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grpSp>
        <p:nvGrpSpPr>
          <p:cNvPr id="29" name="Groupe 28">
            <a:extLst>
              <a:ext uri="{FF2B5EF4-FFF2-40B4-BE49-F238E27FC236}">
                <a16:creationId xmlns:a16="http://schemas.microsoft.com/office/drawing/2014/main" id="{DBC2456C-CC02-3AD4-885B-493B1BB9E3A8}"/>
              </a:ext>
            </a:extLst>
          </p:cNvPr>
          <p:cNvGrpSpPr/>
          <p:nvPr/>
        </p:nvGrpSpPr>
        <p:grpSpPr>
          <a:xfrm>
            <a:off x="1055693" y="1276948"/>
            <a:ext cx="3785800" cy="2182089"/>
            <a:chOff x="393255" y="2375800"/>
            <a:chExt cx="4525651" cy="30375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74D94755-A679-63FD-F31F-7AC8B2B7A5E1}"/>
                </a:ext>
              </a:extLst>
            </p:cNvPr>
            <p:cNvSpPr/>
            <p:nvPr/>
          </p:nvSpPr>
          <p:spPr>
            <a:xfrm>
              <a:off x="393255" y="2375800"/>
              <a:ext cx="2811787" cy="303752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1AAAD30F-FA81-CF20-413D-4100F056FBD5}"/>
                </a:ext>
              </a:extLst>
            </p:cNvPr>
            <p:cNvSpPr/>
            <p:nvPr/>
          </p:nvSpPr>
          <p:spPr>
            <a:xfrm>
              <a:off x="2107119" y="3931504"/>
              <a:ext cx="2811787" cy="13284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" name="ZoneTexte 4">
            <a:extLst>
              <a:ext uri="{FF2B5EF4-FFF2-40B4-BE49-F238E27FC236}">
                <a16:creationId xmlns:a16="http://schemas.microsoft.com/office/drawing/2014/main" id="{2E213C25-A1E5-5115-38CF-4B8703ED7851}"/>
              </a:ext>
            </a:extLst>
          </p:cNvPr>
          <p:cNvSpPr txBox="1"/>
          <p:nvPr/>
        </p:nvSpPr>
        <p:spPr>
          <a:xfrm>
            <a:off x="1629980" y="166155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707 − 500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62549D67-25E0-E708-F234-70E9F986BBEC}"/>
              </a:ext>
            </a:extLst>
          </p:cNvPr>
          <p:cNvSpPr txBox="1"/>
          <p:nvPr/>
        </p:nvSpPr>
        <p:spPr>
          <a:xfrm>
            <a:off x="6105666" y="104599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207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EFC5C2D-E37D-1DA2-1D35-3E4DB3198BC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8E1057DF-B01B-0E1B-EFC1-96FB9C09A6B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170A37B-DE08-5E6D-B8A2-09EF496D4DA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3A76BA81-C659-E9D8-EB0F-61E132C6F10D}"/>
              </a:ext>
            </a:extLst>
          </p:cNvPr>
          <p:cNvSpPr txBox="1"/>
          <p:nvPr/>
        </p:nvSpPr>
        <p:spPr>
          <a:xfrm>
            <a:off x="2304366" y="406102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762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29 = </a:t>
            </a:r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D27CD990-5191-8F7D-1A27-667C8857F5AC}"/>
              </a:ext>
            </a:extLst>
          </p:cNvPr>
          <p:cNvSpPr txBox="1"/>
          <p:nvPr/>
        </p:nvSpPr>
        <p:spPr>
          <a:xfrm>
            <a:off x="5590562" y="4055254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733</a:t>
            </a: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34D68472-50DE-C598-23A9-3F44712310B2}"/>
              </a:ext>
            </a:extLst>
          </p:cNvPr>
          <p:cNvSpPr txBox="1"/>
          <p:nvPr/>
        </p:nvSpPr>
        <p:spPr>
          <a:xfrm>
            <a:off x="3498478" y="518346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30 +1 </a:t>
            </a:r>
          </a:p>
        </p:txBody>
      </p:sp>
      <p:sp>
        <p:nvSpPr>
          <p:cNvPr id="32" name="Accolade fermante 31">
            <a:extLst>
              <a:ext uri="{FF2B5EF4-FFF2-40B4-BE49-F238E27FC236}">
                <a16:creationId xmlns:a16="http://schemas.microsoft.com/office/drawing/2014/main" id="{ABD92F87-ABA2-6420-8A5A-A9D8E6EE9D71}"/>
              </a:ext>
            </a:extLst>
          </p:cNvPr>
          <p:cNvSpPr/>
          <p:nvPr/>
        </p:nvSpPr>
        <p:spPr>
          <a:xfrm rot="16200000">
            <a:off x="4248114" y="426769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4535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0" grpId="0" animBg="1"/>
      <p:bldP spid="4" grpId="0" animBg="1"/>
      <p:bldP spid="11" grpId="0" animBg="1"/>
      <p:bldP spid="16" grpId="0" animBg="1"/>
      <p:bldP spid="17" grpId="0" animBg="1"/>
      <p:bldP spid="20" grpId="0" animBg="1"/>
      <p:bldP spid="18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10" grpId="0" animBg="1"/>
      <p:bldP spid="27" grpId="0" build="allAtOnce" animBg="1"/>
      <p:bldP spid="31" grpId="0"/>
      <p:bldP spid="3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24309" y="-10315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ABE24A57-C4D3-2C25-F2C8-E58AF3854B08}"/>
              </a:ext>
            </a:extLst>
          </p:cNvPr>
          <p:cNvSpPr txBox="1"/>
          <p:nvPr/>
        </p:nvSpPr>
        <p:spPr>
          <a:xfrm>
            <a:off x="2235510" y="1248493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23 + 100 = …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A5E8C39-3863-0407-CA84-A6407A645141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7AAE6044-9706-E8E5-6E94-FC6E5D4BE15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9C68C36-3996-FD33-F9B9-6C783B7CC6C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605DD677-7228-9C83-845A-792FD62F2923}"/>
              </a:ext>
            </a:extLst>
          </p:cNvPr>
          <p:cNvSpPr txBox="1"/>
          <p:nvPr/>
        </p:nvSpPr>
        <p:spPr>
          <a:xfrm>
            <a:off x="2654273" y="4409179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195583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66119" y="-94118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1/10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E78CDBA-9CE5-7C56-138B-C9081425BA30}"/>
              </a:ext>
            </a:extLst>
          </p:cNvPr>
          <p:cNvSpPr txBox="1"/>
          <p:nvPr/>
        </p:nvSpPr>
        <p:spPr>
          <a:xfrm>
            <a:off x="1823231" y="513117"/>
            <a:ext cx="52924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23 + 100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CE0D09C-447A-18CB-BA96-C87BD572E861}"/>
              </a:ext>
            </a:extLst>
          </p:cNvPr>
          <p:cNvSpPr txBox="1"/>
          <p:nvPr/>
        </p:nvSpPr>
        <p:spPr>
          <a:xfrm>
            <a:off x="5858777" y="36785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123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9319A20-60D9-CEAA-71CD-74A9F96DDFCB}"/>
              </a:ext>
            </a:extLst>
          </p:cNvPr>
          <p:cNvSpPr/>
          <p:nvPr/>
        </p:nvSpPr>
        <p:spPr>
          <a:xfrm>
            <a:off x="2457330" y="192670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D9C434C-276E-9DDA-0EC3-8C0D1B0D69BD}"/>
              </a:ext>
            </a:extLst>
          </p:cNvPr>
          <p:cNvSpPr/>
          <p:nvPr/>
        </p:nvSpPr>
        <p:spPr>
          <a:xfrm>
            <a:off x="2627906" y="192670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369BA4B-A170-3667-56C5-630207397C79}"/>
              </a:ext>
            </a:extLst>
          </p:cNvPr>
          <p:cNvSpPr/>
          <p:nvPr/>
        </p:nvSpPr>
        <p:spPr>
          <a:xfrm>
            <a:off x="2886361" y="23038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2C983062-C008-7748-7435-2749E6288A61}"/>
              </a:ext>
            </a:extLst>
          </p:cNvPr>
          <p:cNvSpPr/>
          <p:nvPr/>
        </p:nvSpPr>
        <p:spPr>
          <a:xfrm>
            <a:off x="2886361" y="24658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9B3E829B-59E8-9046-DA96-914976A4883A}"/>
              </a:ext>
            </a:extLst>
          </p:cNvPr>
          <p:cNvSpPr/>
          <p:nvPr/>
        </p:nvSpPr>
        <p:spPr>
          <a:xfrm>
            <a:off x="3036816" y="2303804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999510-0FF9-0F65-1A53-42D1B7E2409A}"/>
              </a:ext>
            </a:extLst>
          </p:cNvPr>
          <p:cNvSpPr/>
          <p:nvPr/>
        </p:nvSpPr>
        <p:spPr>
          <a:xfrm>
            <a:off x="4351023" y="2033804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0580FD9-1723-6658-C658-4931759B1474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DD8BAEC8-B657-E234-E1D5-E31C71EF01CE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9B869719-7873-0E6F-9404-FA6CE39E0AF5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2BA32CE1-2509-C83A-D7C9-51A9EC5CA6BA}"/>
              </a:ext>
            </a:extLst>
          </p:cNvPr>
          <p:cNvSpPr txBox="1"/>
          <p:nvPr/>
        </p:nvSpPr>
        <p:spPr>
          <a:xfrm>
            <a:off x="2135163" y="4187375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157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B4A124DD-D59E-E3D8-29D9-01B798A3F201}"/>
              </a:ext>
            </a:extLst>
          </p:cNvPr>
          <p:cNvSpPr txBox="1"/>
          <p:nvPr/>
        </p:nvSpPr>
        <p:spPr>
          <a:xfrm>
            <a:off x="5139419" y="416100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148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C9452CB-4625-3A3E-EC56-567DD5244BB2}"/>
              </a:ext>
            </a:extLst>
          </p:cNvPr>
          <p:cNvSpPr txBox="1"/>
          <p:nvPr/>
        </p:nvSpPr>
        <p:spPr>
          <a:xfrm>
            <a:off x="3329275" y="5309822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13" name="Accolade fermante 12">
            <a:extLst>
              <a:ext uri="{FF2B5EF4-FFF2-40B4-BE49-F238E27FC236}">
                <a16:creationId xmlns:a16="http://schemas.microsoft.com/office/drawing/2014/main" id="{BBCB76FA-382F-574F-DFC3-D806105D4E20}"/>
              </a:ext>
            </a:extLst>
          </p:cNvPr>
          <p:cNvSpPr/>
          <p:nvPr/>
        </p:nvSpPr>
        <p:spPr>
          <a:xfrm rot="16200000">
            <a:off x="4078911" y="4394045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3776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  <p:bldP spid="11" grpId="0" build="allAtOnce" animBg="1"/>
      <p:bldP spid="12" grpId="0"/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8E4F551-5BA4-9310-5438-7027AFB257F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9DF3264-625B-8591-ADC1-6C8C602AE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67" y="-7653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5DF4F10-6C77-F342-70CE-00426D49A9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E16150B8-D9D6-44F8-D1BE-00B8DA00BF3A}"/>
              </a:ext>
            </a:extLst>
          </p:cNvPr>
          <p:cNvSpPr txBox="1"/>
          <p:nvPr/>
        </p:nvSpPr>
        <p:spPr>
          <a:xfrm>
            <a:off x="2109076" y="1155139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134 − 100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453DC4F-43A9-6753-0717-BA2D3A265DF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A21931A-BA68-2282-D815-DEA05C2A7283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18544EC1-F1AB-873B-B5B3-E77A460B1F1E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186DE71F-04CE-4D23-D3B6-FB327A6A886C}"/>
              </a:ext>
            </a:extLst>
          </p:cNvPr>
          <p:cNvSpPr txBox="1"/>
          <p:nvPr/>
        </p:nvSpPr>
        <p:spPr>
          <a:xfrm>
            <a:off x="2982618" y="4303984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518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</p:spTree>
    <p:extLst>
      <p:ext uri="{BB962C8B-B14F-4D97-AF65-F5344CB8AC3E}">
        <p14:creationId xmlns:p14="http://schemas.microsoft.com/office/powerpoint/2010/main" val="5961551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15621AC-2498-3167-7693-4F9EAC77E0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5853E5D-575D-33B4-F194-F7D8F37E1C92}"/>
              </a:ext>
            </a:extLst>
          </p:cNvPr>
          <p:cNvSpPr txBox="1"/>
          <p:nvPr/>
        </p:nvSpPr>
        <p:spPr>
          <a:xfrm>
            <a:off x="1690331" y="490961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134 − 100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0952FB88-3075-4019-AAD9-767046B05B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28900" y="-11152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7E4FEF3-2BF3-75BB-AC76-7711A6A43F4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2/10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58E7731-F9F2-A70D-AD99-0C9741514065}"/>
              </a:ext>
            </a:extLst>
          </p:cNvPr>
          <p:cNvSpPr txBox="1"/>
          <p:nvPr/>
        </p:nvSpPr>
        <p:spPr>
          <a:xfrm>
            <a:off x="6086324" y="367851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34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1D045DA-7A6A-9D09-ADFA-38280528AB5E}"/>
              </a:ext>
            </a:extLst>
          </p:cNvPr>
          <p:cNvSpPr/>
          <p:nvPr/>
        </p:nvSpPr>
        <p:spPr>
          <a:xfrm>
            <a:off x="3911468" y="2156455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BD6A82-5CDB-306B-806C-5F4C2D83D1C4}"/>
              </a:ext>
            </a:extLst>
          </p:cNvPr>
          <p:cNvSpPr/>
          <p:nvPr/>
        </p:nvSpPr>
        <p:spPr>
          <a:xfrm>
            <a:off x="4082044" y="2156455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F685C876-E0AC-1D00-79C3-069836F70D1F}"/>
              </a:ext>
            </a:extLst>
          </p:cNvPr>
          <p:cNvSpPr/>
          <p:nvPr/>
        </p:nvSpPr>
        <p:spPr>
          <a:xfrm>
            <a:off x="4673874" y="253355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486AF2F-013C-7675-A00F-490E9DAD2C49}"/>
              </a:ext>
            </a:extLst>
          </p:cNvPr>
          <p:cNvSpPr/>
          <p:nvPr/>
        </p:nvSpPr>
        <p:spPr>
          <a:xfrm>
            <a:off x="4490954" y="26964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B806B313-F1C3-9A53-3A7F-4F1DB513FA70}"/>
              </a:ext>
            </a:extLst>
          </p:cNvPr>
          <p:cNvSpPr/>
          <p:nvPr/>
        </p:nvSpPr>
        <p:spPr>
          <a:xfrm>
            <a:off x="4490954" y="2533551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705BBAD-9A71-6494-D884-EAEA3463C01B}"/>
              </a:ext>
            </a:extLst>
          </p:cNvPr>
          <p:cNvSpPr/>
          <p:nvPr/>
        </p:nvSpPr>
        <p:spPr>
          <a:xfrm>
            <a:off x="2720499" y="2156455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2E8B3B-8D52-C644-2979-AC6A71B85C1E}"/>
              </a:ext>
            </a:extLst>
          </p:cNvPr>
          <p:cNvSpPr/>
          <p:nvPr/>
        </p:nvSpPr>
        <p:spPr>
          <a:xfrm>
            <a:off x="4673874" y="2696455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E7EC443-43A1-80D6-C6C2-D8560DD9903A}"/>
              </a:ext>
            </a:extLst>
          </p:cNvPr>
          <p:cNvSpPr/>
          <p:nvPr/>
        </p:nvSpPr>
        <p:spPr>
          <a:xfrm>
            <a:off x="4260181" y="2156455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D1E5E5D-669F-3D6C-C48A-C8E0B2C9DD80}"/>
              </a:ext>
            </a:extLst>
          </p:cNvPr>
          <p:cNvSpPr/>
          <p:nvPr/>
        </p:nvSpPr>
        <p:spPr>
          <a:xfrm>
            <a:off x="2517448" y="1858255"/>
            <a:ext cx="1319100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2C31B90-EBA9-B6B0-03C0-B02787609828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A67C5152-DEA1-E6BF-44BE-13C6CF61AECC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CE72FBA2-ABA5-4C6F-1A38-F07421E85EE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CCECD74-A048-EB46-9F15-B94A21C0E4D4}"/>
              </a:ext>
            </a:extLst>
          </p:cNvPr>
          <p:cNvSpPr txBox="1"/>
          <p:nvPr/>
        </p:nvSpPr>
        <p:spPr>
          <a:xfrm>
            <a:off x="2345037" y="423565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518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9 = </a:t>
            </a: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CAFC60E9-F580-CEB1-455E-EA8156CF9007}"/>
              </a:ext>
            </a:extLst>
          </p:cNvPr>
          <p:cNvSpPr txBox="1"/>
          <p:nvPr/>
        </p:nvSpPr>
        <p:spPr>
          <a:xfrm>
            <a:off x="5349293" y="4209276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509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BBF8F6EF-FC3B-2E90-8301-9A89667BD71A}"/>
              </a:ext>
            </a:extLst>
          </p:cNvPr>
          <p:cNvSpPr txBox="1"/>
          <p:nvPr/>
        </p:nvSpPr>
        <p:spPr>
          <a:xfrm>
            <a:off x="3539149" y="535809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10 +1 </a:t>
            </a:r>
          </a:p>
        </p:txBody>
      </p:sp>
      <p:sp>
        <p:nvSpPr>
          <p:cNvPr id="20" name="Accolade fermante 19">
            <a:extLst>
              <a:ext uri="{FF2B5EF4-FFF2-40B4-BE49-F238E27FC236}">
                <a16:creationId xmlns:a16="http://schemas.microsoft.com/office/drawing/2014/main" id="{D7F0B860-7BA0-6CEE-FAF3-8EA0C13087F8}"/>
              </a:ext>
            </a:extLst>
          </p:cNvPr>
          <p:cNvSpPr/>
          <p:nvPr/>
        </p:nvSpPr>
        <p:spPr>
          <a:xfrm rot="16200000">
            <a:off x="4288785" y="444232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6991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  <p:bldP spid="6" grpId="0" animBg="1"/>
      <p:bldP spid="7" grpId="0" animBg="1"/>
      <p:bldP spid="9" grpId="0" animBg="1"/>
      <p:bldP spid="15" grpId="0" build="allAtOnce" animBg="1"/>
      <p:bldP spid="17" grpId="0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61EB3EB-EFC6-6518-9181-7076617646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1E381EB-62F7-5AEE-A200-5275DAAE47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47396" y="-10315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C778457-CF91-396C-9222-D6ED056B9E9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41F1024-255E-9177-212C-DF0866F5DB56}"/>
              </a:ext>
            </a:extLst>
          </p:cNvPr>
          <p:cNvSpPr txBox="1"/>
          <p:nvPr/>
        </p:nvSpPr>
        <p:spPr>
          <a:xfrm>
            <a:off x="1894946" y="1180127"/>
            <a:ext cx="5695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156 + 100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FA843971-857D-7F75-4903-59E94483B889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808FBEEA-0427-6261-8A22-2806A2F38907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DF7C1E5B-EA6B-FE0F-784B-6C056ADEE02C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02C82D2-0003-67FB-6A09-E5CD56B50B65}"/>
              </a:ext>
            </a:extLst>
          </p:cNvPr>
          <p:cNvSpPr txBox="1"/>
          <p:nvPr/>
        </p:nvSpPr>
        <p:spPr>
          <a:xfrm>
            <a:off x="2854431" y="4355586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3868027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7E6542-77A1-3F92-C119-D50EC880A0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8C0A49-66EE-1141-CF35-47407B1172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06612" y="-117240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6801C4A-6AF2-DBBE-3458-BF012C8B37B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3/10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6096A45-C581-CAB1-1B7F-250BD2542426}"/>
              </a:ext>
            </a:extLst>
          </p:cNvPr>
          <p:cNvSpPr txBox="1"/>
          <p:nvPr/>
        </p:nvSpPr>
        <p:spPr>
          <a:xfrm>
            <a:off x="1444766" y="479826"/>
            <a:ext cx="583327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156 + 100 = …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390FE988-997F-0D30-FE2F-28EA83AB3C7E}"/>
              </a:ext>
            </a:extLst>
          </p:cNvPr>
          <p:cNvSpPr txBox="1"/>
          <p:nvPr/>
        </p:nvSpPr>
        <p:spPr>
          <a:xfrm>
            <a:off x="5944235" y="418270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256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F2A2207-8EB3-9699-25D5-09F223C3EF0C}"/>
              </a:ext>
            </a:extLst>
          </p:cNvPr>
          <p:cNvSpPr/>
          <p:nvPr/>
        </p:nvSpPr>
        <p:spPr>
          <a:xfrm>
            <a:off x="2629226" y="189341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20FC2000-BAC5-EA70-2356-074611C49BA1}"/>
              </a:ext>
            </a:extLst>
          </p:cNvPr>
          <p:cNvSpPr/>
          <p:nvPr/>
        </p:nvSpPr>
        <p:spPr>
          <a:xfrm>
            <a:off x="2799802" y="189341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D17167F-076D-552F-B197-142CE74EB3C2}"/>
              </a:ext>
            </a:extLst>
          </p:cNvPr>
          <p:cNvSpPr/>
          <p:nvPr/>
        </p:nvSpPr>
        <p:spPr>
          <a:xfrm>
            <a:off x="3307978" y="243273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DD7E92DC-90C3-5EDF-4894-77D3D5EC589F}"/>
              </a:ext>
            </a:extLst>
          </p:cNvPr>
          <p:cNvSpPr/>
          <p:nvPr/>
        </p:nvSpPr>
        <p:spPr>
          <a:xfrm>
            <a:off x="3307978" y="259473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9AA44A8-A032-2169-B930-B7FD65975BDA}"/>
              </a:ext>
            </a:extLst>
          </p:cNvPr>
          <p:cNvSpPr/>
          <p:nvPr/>
        </p:nvSpPr>
        <p:spPr>
          <a:xfrm>
            <a:off x="3458433" y="243273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39342F3-4462-B808-4022-F7BA22460510}"/>
              </a:ext>
            </a:extLst>
          </p:cNvPr>
          <p:cNvSpPr/>
          <p:nvPr/>
        </p:nvSpPr>
        <p:spPr>
          <a:xfrm>
            <a:off x="1095050" y="1893417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ADDE90C-355A-6726-6DC6-5D24E77C4792}"/>
              </a:ext>
            </a:extLst>
          </p:cNvPr>
          <p:cNvSpPr/>
          <p:nvPr/>
        </p:nvSpPr>
        <p:spPr>
          <a:xfrm>
            <a:off x="2300161" y="189251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380A3B-E41E-3D79-8B21-5B268439954B}"/>
              </a:ext>
            </a:extLst>
          </p:cNvPr>
          <p:cNvSpPr/>
          <p:nvPr/>
        </p:nvSpPr>
        <p:spPr>
          <a:xfrm>
            <a:off x="2470737" y="1892513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6DBAB4-4120-D249-C7A6-38A6FD68BACC}"/>
              </a:ext>
            </a:extLst>
          </p:cNvPr>
          <p:cNvSpPr/>
          <p:nvPr/>
        </p:nvSpPr>
        <p:spPr>
          <a:xfrm>
            <a:off x="2966826" y="189341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BBAA81-8883-1D58-EB01-CE16537AB71E}"/>
              </a:ext>
            </a:extLst>
          </p:cNvPr>
          <p:cNvSpPr/>
          <p:nvPr/>
        </p:nvSpPr>
        <p:spPr>
          <a:xfrm>
            <a:off x="3137402" y="1893417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C6F1BE-3000-EBA6-CFD9-9FA28D7AC570}"/>
              </a:ext>
            </a:extLst>
          </p:cNvPr>
          <p:cNvSpPr/>
          <p:nvPr/>
        </p:nvSpPr>
        <p:spPr>
          <a:xfrm>
            <a:off x="3307978" y="275674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89D3111-6AD6-1C26-731B-117B0223EA25}"/>
              </a:ext>
            </a:extLst>
          </p:cNvPr>
          <p:cNvSpPr/>
          <p:nvPr/>
        </p:nvSpPr>
        <p:spPr>
          <a:xfrm>
            <a:off x="3458433" y="2594739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3D17FB2-85BB-21F4-DD7E-9114F788DD75}"/>
              </a:ext>
            </a:extLst>
          </p:cNvPr>
          <p:cNvSpPr/>
          <p:nvPr/>
        </p:nvSpPr>
        <p:spPr>
          <a:xfrm>
            <a:off x="3458433" y="2756740"/>
            <a:ext cx="108000" cy="10800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00C974F2-FF65-57B2-CD6A-5691484251E8}"/>
              </a:ext>
            </a:extLst>
          </p:cNvPr>
          <p:cNvSpPr/>
          <p:nvPr/>
        </p:nvSpPr>
        <p:spPr>
          <a:xfrm>
            <a:off x="4051907" y="1892513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442D640-2E57-EBBE-298A-D7433B2B4B03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0FCA7B7E-70E4-36CC-032D-3918B896EDC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8B6735D3-F6DE-B060-D7BB-6D790C4A7A0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DAB7FD6C-96D1-B964-C378-F7A2B2B5ADBD}"/>
              </a:ext>
            </a:extLst>
          </p:cNvPr>
          <p:cNvSpPr txBox="1"/>
          <p:nvPr/>
        </p:nvSpPr>
        <p:spPr>
          <a:xfrm>
            <a:off x="2221866" y="4084857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85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7B6EF40C-FA34-304E-6D23-F18A951E10D9}"/>
              </a:ext>
            </a:extLst>
          </p:cNvPr>
          <p:cNvSpPr txBox="1"/>
          <p:nvPr/>
        </p:nvSpPr>
        <p:spPr>
          <a:xfrm>
            <a:off x="5226122" y="4058482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66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7AA8412-3769-3207-C9C0-DCE2908326D9}"/>
              </a:ext>
            </a:extLst>
          </p:cNvPr>
          <p:cNvSpPr txBox="1"/>
          <p:nvPr/>
        </p:nvSpPr>
        <p:spPr>
          <a:xfrm>
            <a:off x="3415978" y="5207304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25" name="Accolade fermante 24">
            <a:extLst>
              <a:ext uri="{FF2B5EF4-FFF2-40B4-BE49-F238E27FC236}">
                <a16:creationId xmlns:a16="http://schemas.microsoft.com/office/drawing/2014/main" id="{EC782465-E8BF-1BB9-0010-02785E01A1A4}"/>
              </a:ext>
            </a:extLst>
          </p:cNvPr>
          <p:cNvSpPr/>
          <p:nvPr/>
        </p:nvSpPr>
        <p:spPr>
          <a:xfrm rot="16200000">
            <a:off x="4165614" y="4291527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62636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14" grpId="0" animBg="1"/>
      <p:bldP spid="16" grpId="0" animBg="1"/>
      <p:bldP spid="18" grpId="0" animBg="1"/>
      <p:bldP spid="19" grpId="0" animBg="1"/>
      <p:bldP spid="30" grpId="0" animBg="1"/>
      <p:bldP spid="5" grpId="0" animBg="1"/>
      <p:bldP spid="6" grpId="0" animBg="1"/>
      <p:bldP spid="7" grpId="0" animBg="1"/>
      <p:bldP spid="9" grpId="0" animBg="1"/>
      <p:bldP spid="11" grpId="0" animBg="1"/>
      <p:bldP spid="12" grpId="0" animBg="1"/>
      <p:bldP spid="13" grpId="0" animBg="1"/>
      <p:bldP spid="15" grpId="0" animBg="1"/>
      <p:bldP spid="23" grpId="0" build="allAtOnce" animBg="1"/>
      <p:bldP spid="24" grpId="0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46FD6D6-0CF4-FCA0-98E6-725F186C99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48BC43-0977-675F-92EB-A01273B66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7967" y="-76536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/>
              <a:t>Calcule.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E55095-5F56-E4A0-71CA-9D8D9D9D62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6D3DC050-9EAE-96B1-5007-F0BA43284EB0}"/>
              </a:ext>
            </a:extLst>
          </p:cNvPr>
          <p:cNvSpPr txBox="1"/>
          <p:nvPr/>
        </p:nvSpPr>
        <p:spPr>
          <a:xfrm>
            <a:off x="2185988" y="1120956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110 − 100 = …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3F48D594-3AB6-842B-BC65-73AD643D1135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B73F50D-8E8C-39AF-53ED-B1EF7383594B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78FF8BB9-3130-775A-2456-42EBB90AAE77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A90811F6-699F-B764-07FB-DF0FE7DCE66C}"/>
              </a:ext>
            </a:extLst>
          </p:cNvPr>
          <p:cNvSpPr txBox="1"/>
          <p:nvPr/>
        </p:nvSpPr>
        <p:spPr>
          <a:xfrm>
            <a:off x="2632240" y="4451744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141 –</a:t>
            </a:r>
            <a:r>
              <a:rPr lang="fr-FR" sz="6000" dirty="0"/>
              <a:t> 19 = </a:t>
            </a:r>
          </a:p>
        </p:txBody>
      </p:sp>
    </p:spTree>
    <p:extLst>
      <p:ext uri="{BB962C8B-B14F-4D97-AF65-F5344CB8AC3E}">
        <p14:creationId xmlns:p14="http://schemas.microsoft.com/office/powerpoint/2010/main" val="195949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AC75D8-83D2-AA7A-E5FD-0B7612D4BBC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1FD3142F-57F0-9753-56F8-2DE8806E969E}"/>
              </a:ext>
            </a:extLst>
          </p:cNvPr>
          <p:cNvSpPr txBox="1"/>
          <p:nvPr/>
        </p:nvSpPr>
        <p:spPr>
          <a:xfrm>
            <a:off x="1621965" y="428734"/>
            <a:ext cx="63786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7200" dirty="0"/>
              <a:t>110 − 100 = …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2915D80B-724D-1D78-5F1D-D8877F790B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92851" y="-112623"/>
            <a:ext cx="7886700" cy="541357"/>
          </a:xfrm>
        </p:spPr>
        <p:txBody>
          <a:bodyPr>
            <a:normAutofit fontScale="90000"/>
          </a:bodyPr>
          <a:lstStyle/>
          <a:p>
            <a:r>
              <a:rPr lang="fr-FR" sz="3600" dirty="0">
                <a:solidFill>
                  <a:srgbClr val="C00000"/>
                </a:solidFill>
              </a:rPr>
              <a:t>Correction</a:t>
            </a:r>
            <a:endParaRPr lang="fr-FR" dirty="0">
              <a:solidFill>
                <a:srgbClr val="C00000"/>
              </a:solidFill>
            </a:endParaRP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6D6B89-A8D5-FCBD-1736-7C1E6784BD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fr-FR" dirty="0"/>
              <a:t>4/10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CB98B2B8-4CA4-F103-C675-FE508E5BF8A8}"/>
              </a:ext>
            </a:extLst>
          </p:cNvPr>
          <p:cNvSpPr txBox="1"/>
          <p:nvPr/>
        </p:nvSpPr>
        <p:spPr>
          <a:xfrm>
            <a:off x="6017958" y="305624"/>
            <a:ext cx="1982641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C00000"/>
                </a:solidFill>
              </a:rPr>
              <a:t>10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391E3A-9F89-CEEA-B142-50088DBABB48}"/>
              </a:ext>
            </a:extLst>
          </p:cNvPr>
          <p:cNvSpPr/>
          <p:nvPr/>
        </p:nvSpPr>
        <p:spPr>
          <a:xfrm>
            <a:off x="3843102" y="2094228"/>
            <a:ext cx="108000" cy="1080000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13D524A-8223-C977-D68C-166B850BFD33}"/>
              </a:ext>
            </a:extLst>
          </p:cNvPr>
          <p:cNvSpPr/>
          <p:nvPr/>
        </p:nvSpPr>
        <p:spPr>
          <a:xfrm>
            <a:off x="2652133" y="2094228"/>
            <a:ext cx="1080000" cy="108000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6D9956B-19E8-FA3F-BA9F-F953F32DF7F0}"/>
              </a:ext>
            </a:extLst>
          </p:cNvPr>
          <p:cNvSpPr/>
          <p:nvPr/>
        </p:nvSpPr>
        <p:spPr>
          <a:xfrm>
            <a:off x="2468518" y="1943363"/>
            <a:ext cx="1319100" cy="15087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B3D3F6-B5CA-B8AD-241A-18E77F9BE202}"/>
              </a:ext>
            </a:extLst>
          </p:cNvPr>
          <p:cNvSpPr/>
          <p:nvPr/>
        </p:nvSpPr>
        <p:spPr>
          <a:xfrm>
            <a:off x="88292" y="3547035"/>
            <a:ext cx="1103438" cy="37184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CE2</a:t>
            </a:r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F4A1B365-C9B3-2754-2345-1998830C0D31}"/>
              </a:ext>
            </a:extLst>
          </p:cNvPr>
          <p:cNvCxnSpPr>
            <a:cxnSpLocks/>
          </p:cNvCxnSpPr>
          <p:nvPr/>
        </p:nvCxnSpPr>
        <p:spPr>
          <a:xfrm>
            <a:off x="88292" y="3429000"/>
            <a:ext cx="896741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" name="Rectangle 6">
            <a:extLst>
              <a:ext uri="{FF2B5EF4-FFF2-40B4-BE49-F238E27FC236}">
                <a16:creationId xmlns:a16="http://schemas.microsoft.com/office/drawing/2014/main" id="{F2518688-AEEC-CE32-8E73-96A95087C11F}"/>
              </a:ext>
            </a:extLst>
          </p:cNvPr>
          <p:cNvSpPr/>
          <p:nvPr/>
        </p:nvSpPr>
        <p:spPr>
          <a:xfrm>
            <a:off x="88292" y="390591"/>
            <a:ext cx="1103438" cy="371844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b="1" dirty="0"/>
              <a:t>CE1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4D5FCDB-2352-8BFE-88EC-399C515AEE8F}"/>
              </a:ext>
            </a:extLst>
          </p:cNvPr>
          <p:cNvSpPr txBox="1"/>
          <p:nvPr/>
        </p:nvSpPr>
        <p:spPr>
          <a:xfrm>
            <a:off x="2387009" y="4106491"/>
            <a:ext cx="487367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6000" dirty="0"/>
              <a:t>141 </a:t>
            </a:r>
            <a:r>
              <a:rPr lang="fr-FR" sz="6000" kern="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6000" dirty="0"/>
              <a:t> 19 =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9F38BB54-1BD0-29F4-0D79-4BFCD5B58A89}"/>
              </a:ext>
            </a:extLst>
          </p:cNvPr>
          <p:cNvSpPr txBox="1"/>
          <p:nvPr/>
        </p:nvSpPr>
        <p:spPr>
          <a:xfrm>
            <a:off x="5673205" y="4133430"/>
            <a:ext cx="1587478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122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D67C4315-3AD8-8101-A331-6C3526B951C5}"/>
              </a:ext>
            </a:extLst>
          </p:cNvPr>
          <p:cNvSpPr txBox="1"/>
          <p:nvPr/>
        </p:nvSpPr>
        <p:spPr>
          <a:xfrm>
            <a:off x="3581121" y="5228938"/>
            <a:ext cx="487367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kern="1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</a:t>
            </a:r>
            <a:r>
              <a:rPr lang="fr-FR" sz="4400" dirty="0">
                <a:solidFill>
                  <a:srgbClr val="0070C0"/>
                </a:solidFill>
              </a:rPr>
              <a:t> 20 +1 </a:t>
            </a:r>
          </a:p>
        </p:txBody>
      </p:sp>
      <p:sp>
        <p:nvSpPr>
          <p:cNvPr id="14" name="Accolade fermante 13">
            <a:extLst>
              <a:ext uri="{FF2B5EF4-FFF2-40B4-BE49-F238E27FC236}">
                <a16:creationId xmlns:a16="http://schemas.microsoft.com/office/drawing/2014/main" id="{989B59D7-8A10-BC34-8434-DC16B8F04036}"/>
              </a:ext>
            </a:extLst>
          </p:cNvPr>
          <p:cNvSpPr/>
          <p:nvPr/>
        </p:nvSpPr>
        <p:spPr>
          <a:xfrm rot="16200000">
            <a:off x="4330757" y="4313161"/>
            <a:ext cx="384066" cy="1648674"/>
          </a:xfrm>
          <a:prstGeom prst="rightBrace">
            <a:avLst>
              <a:gd name="adj1" fmla="val 39982"/>
              <a:gd name="adj2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16231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8" grpId="0" animBg="1"/>
      <p:bldP spid="30" grpId="0" animBg="1"/>
      <p:bldP spid="9" grpId="0" animBg="1"/>
      <p:bldP spid="12" grpId="0" build="allAtOnce" animBg="1"/>
      <p:bldP spid="13" grpId="0"/>
      <p:bldP spid="1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19</TotalTime>
  <Words>293</Words>
  <Application>Microsoft Office PowerPoint</Application>
  <PresentationFormat>Affichage à l'écran (4:3)</PresentationFormat>
  <Paragraphs>126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Webdings</vt:lpstr>
      <vt:lpstr>Thème Office</vt:lpstr>
      <vt:lpstr>Présentation PowerPoint</vt:lpstr>
      <vt:lpstr>Calcule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  <vt:lpstr>Calcule.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</dc:creator>
  <cp:lastModifiedBy>Emmanuelle Petit</cp:lastModifiedBy>
  <cp:revision>45</cp:revision>
  <dcterms:created xsi:type="dcterms:W3CDTF">2023-02-07T14:55:57Z</dcterms:created>
  <dcterms:modified xsi:type="dcterms:W3CDTF">2025-10-20T18:18:34Z</dcterms:modified>
</cp:coreProperties>
</file>